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gif>
</file>

<file path=ppt/media/image10.gif>
</file>

<file path=ppt/media/image11.png>
</file>

<file path=ppt/media/image12.gif>
</file>

<file path=ppt/media/image13.png>
</file>

<file path=ppt/media/image14.png>
</file>

<file path=ppt/media/image15.png>
</file>

<file path=ppt/media/image16.gif>
</file>

<file path=ppt/media/image17.gif>
</file>

<file path=ppt/media/image18.gif>
</file>

<file path=ppt/media/image19.gif>
</file>

<file path=ppt/media/image2.png>
</file>

<file path=ppt/media/image20.gif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56a65eece7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56a65eece7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56a65eece7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56a65eece7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56a65eece7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56a65eece7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9.gif"/><Relationship Id="rId4" Type="http://schemas.openxmlformats.org/officeDocument/2006/relationships/image" Target="../media/image18.gif"/><Relationship Id="rId5" Type="http://schemas.openxmlformats.org/officeDocument/2006/relationships/image" Target="../media/image11.png"/><Relationship Id="rId6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gif"/><Relationship Id="rId4" Type="http://schemas.openxmlformats.org/officeDocument/2006/relationships/image" Target="../media/image8.gif"/><Relationship Id="rId5" Type="http://schemas.openxmlformats.org/officeDocument/2006/relationships/image" Target="../media/image1.gif"/><Relationship Id="rId6" Type="http://schemas.openxmlformats.org/officeDocument/2006/relationships/image" Target="../media/image14.png"/><Relationship Id="rId7" Type="http://schemas.openxmlformats.org/officeDocument/2006/relationships/image" Target="../media/image4.png"/><Relationship Id="rId8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gif"/><Relationship Id="rId4" Type="http://schemas.openxmlformats.org/officeDocument/2006/relationships/image" Target="../media/image12.gif"/><Relationship Id="rId5" Type="http://schemas.openxmlformats.org/officeDocument/2006/relationships/image" Target="../media/image20.gif"/><Relationship Id="rId6" Type="http://schemas.openxmlformats.org/officeDocument/2006/relationships/image" Target="../media/image5.png"/><Relationship Id="rId7" Type="http://schemas.openxmlformats.org/officeDocument/2006/relationships/image" Target="../media/image13.png"/><Relationship Id="rId8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5" Type="http://schemas.openxmlformats.org/officeDocument/2006/relationships/image" Target="../media/image15.png"/><Relationship Id="rId6" Type="http://schemas.openxmlformats.org/officeDocument/2006/relationships/image" Target="../media/image17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40750" y="2688400"/>
            <a:ext cx="3393941" cy="2545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95625" y="216625"/>
            <a:ext cx="3295723" cy="2471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3625" y="100850"/>
            <a:ext cx="4580956" cy="2545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2724500"/>
            <a:ext cx="4963901" cy="21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32175" y="295100"/>
            <a:ext cx="2721432" cy="2041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98300" y="2813100"/>
            <a:ext cx="2528002" cy="1895994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53900" y="2860275"/>
            <a:ext cx="2528006" cy="1896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100" y="127375"/>
            <a:ext cx="5523348" cy="220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3100" y="2656700"/>
            <a:ext cx="3314028" cy="2208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428406" y="2656700"/>
            <a:ext cx="1325495" cy="2208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8625" y="3212425"/>
            <a:ext cx="2095373" cy="1571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43375"/>
            <a:ext cx="2899008" cy="2174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175" y="2907500"/>
            <a:ext cx="2898998" cy="2174256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491175" y="53150"/>
            <a:ext cx="1585574" cy="2264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862875" y="53150"/>
            <a:ext cx="3418250" cy="2628773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557875" y="3134250"/>
            <a:ext cx="4490752" cy="1727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250" y="44125"/>
            <a:ext cx="5115674" cy="269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90216" y="152400"/>
            <a:ext cx="3501384" cy="269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63087" y="2889240"/>
            <a:ext cx="3155656" cy="225426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19400" y="2889250"/>
            <a:ext cx="2802466" cy="2101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